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1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83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90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299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22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023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556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725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888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70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01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1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52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4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142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25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16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2F642C2-B51E-43B7-AE9F-70BF7A0A4D59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C9206-09FC-4563-90F3-170F3568CC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605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1B99-9385-BDAF-8DDB-3A6F821A6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141118" cy="2690091"/>
          </a:xfrm>
        </p:spPr>
        <p:txBody>
          <a:bodyPr/>
          <a:lstStyle/>
          <a:p>
            <a:r>
              <a:rPr lang="en-US" sz="8800" dirty="0"/>
              <a:t>Jesus and His Mother</a:t>
            </a:r>
            <a:endParaRPr lang="en-GB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EF931-5D95-80A1-6C1E-DAEFDA4E1C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C000"/>
                </a:solidFill>
              </a:rPr>
              <a:t>23 November 2025</a:t>
            </a:r>
            <a:endParaRPr lang="en-GB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93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Ion</vt:lpstr>
      <vt:lpstr>Jesus and His Mother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Pickering</dc:creator>
  <cp:lastModifiedBy>David Pickering</cp:lastModifiedBy>
  <cp:revision>1</cp:revision>
  <dcterms:created xsi:type="dcterms:W3CDTF">2025-11-23T19:11:47Z</dcterms:created>
  <dcterms:modified xsi:type="dcterms:W3CDTF">2025-11-23T19:15:40Z</dcterms:modified>
</cp:coreProperties>
</file>